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71BB-116E-4912-A742-E949111C8DF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301C7-0C1C-412A-A184-2C457560E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01C7-0C1C-412A-A184-2C457560E3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01C7-0C1C-412A-A184-2C457560E3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01C7-0C1C-412A-A184-2C457560E3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01C7-0C1C-412A-A184-2C457560E3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01C7-0C1C-412A-A184-2C457560E3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01C7-0C1C-412A-A184-2C457560E3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01C7-0C1C-412A-A184-2C457560E3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8C82F9-AA7F-40DB-B02B-8D11F289C2DA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F1074D-E25E-4B3F-8C0F-AE72C884AE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Manitoba Islamic Association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2013/14 Financial Report</a:t>
            </a:r>
          </a:p>
          <a:p>
            <a:pPr algn="ctr"/>
            <a:r>
              <a:rPr lang="en-US" dirty="0" smtClean="0"/>
              <a:t>a</a:t>
            </a:r>
            <a:r>
              <a:rPr lang="en-US" dirty="0" smtClean="0"/>
              <a:t>nd</a:t>
            </a:r>
          </a:p>
          <a:p>
            <a:pPr algn="ctr"/>
            <a:r>
              <a:rPr lang="en-US" dirty="0" smtClean="0"/>
              <a:t>2014/15 Budget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2013/14 Statement of Operations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3687" y="1905001"/>
            <a:ext cx="6028011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Expenses Trend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510" y="1828800"/>
            <a:ext cx="7380890" cy="444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Expenses by Category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758" y="1931988"/>
            <a:ext cx="7102213" cy="401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MIA 2013/14 Budget </a:t>
            </a:r>
            <a:r>
              <a:rPr lang="en-US" dirty="0" err="1" smtClean="0"/>
              <a:t>vs</a:t>
            </a:r>
            <a:r>
              <a:rPr lang="en-US" dirty="0" smtClean="0"/>
              <a:t> Actual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6178" y="1931988"/>
            <a:ext cx="6938120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Proposed MIA </a:t>
            </a:r>
            <a:r>
              <a:rPr lang="en-US" dirty="0" smtClean="0"/>
              <a:t>2014/15 </a:t>
            </a:r>
            <a:r>
              <a:rPr lang="en-US" dirty="0" smtClean="0"/>
              <a:t>Budget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621" y="1600200"/>
            <a:ext cx="6047599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36</Words>
  <Application>Microsoft Office PowerPoint</Application>
  <PresentationFormat>On-screen Show (4:3)</PresentationFormat>
  <Paragraphs>17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Manitoba Islamic Association</vt:lpstr>
      <vt:lpstr>2013/14 Statement of Operations</vt:lpstr>
      <vt:lpstr>Expenses Trend</vt:lpstr>
      <vt:lpstr>Expenses by Category</vt:lpstr>
      <vt:lpstr>MIA 2013/14 Budget vs Actual</vt:lpstr>
      <vt:lpstr>Proposed MIA 2014/15 Budget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Manitoba Islamic Association</dc:title>
  <dc:creator>HMahmudov</dc:creator>
  <cp:lastModifiedBy>HMahmudov</cp:lastModifiedBy>
  <cp:revision>16</cp:revision>
  <dcterms:created xsi:type="dcterms:W3CDTF">2012-11-25T15:52:37Z</dcterms:created>
  <dcterms:modified xsi:type="dcterms:W3CDTF">2014-12-14T16:32:56Z</dcterms:modified>
</cp:coreProperties>
</file>